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1" r:id="rId5"/>
    <p:sldId id="262" r:id="rId6"/>
    <p:sldId id="267" r:id="rId7"/>
    <p:sldId id="269" r:id="rId8"/>
    <p:sldId id="271" r:id="rId9"/>
    <p:sldId id="270" r:id="rId10"/>
    <p:sldId id="272" r:id="rId11"/>
    <p:sldId id="273" r:id="rId12"/>
    <p:sldId id="264" r:id="rId13"/>
    <p:sldId id="265" r:id="rId14"/>
    <p:sldId id="275" r:id="rId15"/>
    <p:sldId id="274" r:id="rId1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YU-YONG SHIM" initials="KS" lastIdx="0" clrIdx="0">
    <p:extLst>
      <p:ext uri="{19B8F6BF-5375-455C-9EA6-DF929625EA0E}">
        <p15:presenceInfo xmlns:p15="http://schemas.microsoft.com/office/powerpoint/2012/main" xmlns="" userId="80623e8cd6ed0c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58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822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CAE19-8414-473E-8A81-B23E51AFA540}" type="datetimeFigureOut">
              <a:rPr lang="ko-KR" altLang="en-US" smtClean="0"/>
              <a:t>2015-11-10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FC618-87F5-4B39-AF36-E9269F2608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123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FC618-87F5-4B39-AF36-E9269F26082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52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FC618-87F5-4B39-AF36-E9269F26082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2315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2015-11-10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8565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2015-11-10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8905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2015-11-10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983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2015-11-10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1514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2015-11-10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793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2015-11-10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1456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2015-11-10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663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2015-11-10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9841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2015-11-10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535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2015-11-10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2045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ACBE-80C9-4115-8389-B1698E48DBF6}" type="datetimeFigureOut">
              <a:rPr lang="ko-KR" altLang="en-US" smtClean="0"/>
              <a:t>2015-11-10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462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ACBE-80C9-4115-8389-B1698E48DBF6}" type="datetimeFigureOut">
              <a:rPr lang="ko-KR" altLang="en-US" smtClean="0"/>
              <a:t>2015-11-10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F575E-A3D7-48A9-A5FA-19D5C0890F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639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430383" cy="1600200"/>
          </a:xfrm>
        </p:spPr>
        <p:txBody>
          <a:bodyPr>
            <a:normAutofit/>
          </a:bodyPr>
          <a:lstStyle/>
          <a:p>
            <a:r>
              <a:rPr lang="en-US" altLang="ko-KR" sz="4000" dirty="0" smtClean="0"/>
              <a:t>UM </a:t>
            </a:r>
            <a:r>
              <a:rPr lang="en-US" altLang="ko-KR" sz="4000" dirty="0" smtClean="0"/>
              <a:t>Product </a:t>
            </a:r>
            <a:r>
              <a:rPr lang="en-US" altLang="ko-KR" sz="4000" dirty="0"/>
              <a:t>Features</a:t>
            </a:r>
            <a:r>
              <a:rPr lang="ko-KR" altLang="en-US" dirty="0"/>
              <a:t/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60" y="1619794"/>
            <a:ext cx="5913709" cy="492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Car Headlights </a:t>
            </a:r>
            <a:r>
              <a:rPr lang="en-US" altLang="ko-KR" dirty="0" smtClean="0"/>
              <a:t>-</a:t>
            </a:r>
            <a:r>
              <a:rPr lang="en-US" altLang="ko-KR" dirty="0" smtClean="0"/>
              <a:t>4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 </a:t>
            </a:r>
            <a:r>
              <a:rPr lang="en-US" altLang="ko-KR" sz="2800" dirty="0" smtClean="0"/>
              <a:t>0.6Ball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RPM34,000 </a:t>
            </a:r>
            <a:r>
              <a:rPr lang="en-US" altLang="ko-KR" sz="2800" dirty="0"/>
              <a:t>(Pattern parts) </a:t>
            </a:r>
            <a:r>
              <a:rPr lang="en-US" altLang="ko-KR" sz="2800" dirty="0"/>
              <a:t>/ </a:t>
            </a:r>
            <a:r>
              <a:rPr lang="en-US" altLang="ko-KR" sz="2800" dirty="0"/>
              <a:t>Processing </a:t>
            </a:r>
            <a:r>
              <a:rPr lang="en-US" altLang="ko-KR" sz="2800" dirty="0" smtClean="0"/>
              <a:t>Equipment</a:t>
            </a:r>
            <a:br>
              <a:rPr lang="en-US" altLang="ko-KR" sz="2800" dirty="0" smtClean="0"/>
            </a:br>
            <a:r>
              <a:rPr lang="ko-KR" altLang="en-US" sz="2800" dirty="0" smtClean="0"/>
              <a:t> </a:t>
            </a:r>
            <a:r>
              <a:rPr lang="en-US" altLang="ko-KR" sz="2800" dirty="0"/>
              <a:t>MICRON 800LP</a:t>
            </a:r>
            <a:endParaRPr lang="ko-KR" altLang="en-US" sz="28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512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Car Headlights -</a:t>
            </a:r>
            <a:r>
              <a:rPr lang="en-US" altLang="ko-KR" dirty="0" smtClean="0"/>
              <a:t>5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 </a:t>
            </a:r>
            <a:r>
              <a:rPr lang="en-US" altLang="ko-KR" sz="3100" dirty="0" smtClean="0"/>
              <a:t>6Ball</a:t>
            </a:r>
            <a:r>
              <a:rPr lang="ko-KR" altLang="en-US" sz="3100" dirty="0" smtClean="0"/>
              <a:t> </a:t>
            </a:r>
            <a:r>
              <a:rPr lang="en-US" altLang="ko-KR" sz="3100" dirty="0" smtClean="0"/>
              <a:t>RPM 18,000 </a:t>
            </a:r>
            <a:r>
              <a:rPr lang="en-US" altLang="ko-KR" sz="3100" dirty="0"/>
              <a:t>front-finishing/ Processing Equipment</a:t>
            </a:r>
            <a:r>
              <a:rPr lang="ko-KR" altLang="en-US" sz="3100" dirty="0" smtClean="0"/>
              <a:t> </a:t>
            </a:r>
            <a:r>
              <a:rPr lang="en-US" altLang="ko-KR" sz="3100" dirty="0"/>
              <a:t>MICRON 800LP</a:t>
            </a:r>
            <a:endParaRPr lang="ko-KR" altLang="en-US" sz="3100" dirty="0"/>
          </a:p>
        </p:txBody>
      </p:sp>
      <p:pic>
        <p:nvPicPr>
          <p:cNvPr id="6" name="자동차 헤드라이트 가공 동영상(전체6볼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088" y="1825625"/>
            <a:ext cx="7742237" cy="4351338"/>
          </a:xfrm>
        </p:spPr>
      </p:pic>
    </p:spTree>
    <p:extLst>
      <p:ext uri="{BB962C8B-B14F-4D97-AF65-F5344CB8AC3E}">
        <p14:creationId xmlns:p14="http://schemas.microsoft.com/office/powerpoint/2010/main" val="427323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 smtClean="0"/>
              <a:t>9. </a:t>
            </a:r>
            <a:r>
              <a:rPr lang="en-US" altLang="ko-KR" sz="3200" dirty="0"/>
              <a:t>Excellent product performance and design of the corner radius</a:t>
            </a:r>
            <a:endParaRPr lang="ko-KR" altLang="en-US" sz="32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4" y="1944129"/>
            <a:ext cx="4416844" cy="2585266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09" y="1948248"/>
            <a:ext cx="5189838" cy="3579541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3451654" y="2174789"/>
            <a:ext cx="420130" cy="5107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구부러진 연결선 8"/>
          <p:cNvCxnSpPr/>
          <p:nvPr/>
        </p:nvCxnSpPr>
        <p:spPr>
          <a:xfrm>
            <a:off x="3871784" y="2339546"/>
            <a:ext cx="1762897" cy="766119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30779" y="5714119"/>
            <a:ext cx="4515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Three-dimensional design of the corner </a:t>
            </a:r>
            <a:r>
              <a:rPr lang="en-US" altLang="ko-KR" sz="1600" dirty="0" smtClean="0"/>
              <a:t>R-</a:t>
            </a:r>
            <a:endParaRPr lang="en-US" altLang="ko-KR" sz="1600" dirty="0"/>
          </a:p>
          <a:p>
            <a:r>
              <a:rPr lang="en-US" altLang="ko-KR" sz="1600" dirty="0"/>
              <a:t>R increases strength and prevents chipping</a:t>
            </a:r>
            <a:endParaRPr lang="en-US" altLang="ko-KR" sz="1600" dirty="0" smtClean="0"/>
          </a:p>
        </p:txBody>
      </p:sp>
    </p:spTree>
    <p:extLst>
      <p:ext uri="{BB962C8B-B14F-4D97-AF65-F5344CB8AC3E}">
        <p14:creationId xmlns:p14="http://schemas.microsoft.com/office/powerpoint/2010/main" val="25190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35676" y="98854"/>
            <a:ext cx="10118124" cy="667265"/>
          </a:xfrm>
        </p:spPr>
        <p:txBody>
          <a:bodyPr>
            <a:normAutofit/>
          </a:bodyPr>
          <a:lstStyle/>
          <a:p>
            <a:r>
              <a:rPr lang="en-US" altLang="ko-KR" sz="2000" dirty="0" smtClean="0"/>
              <a:t>10. </a:t>
            </a:r>
            <a:r>
              <a:rPr lang="en-US" altLang="ko-KR" sz="2000" dirty="0"/>
              <a:t>Compare the corner radius machining data</a:t>
            </a:r>
            <a:endParaRPr lang="ko-KR" altLang="en-US" sz="20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96" y="706991"/>
            <a:ext cx="10150788" cy="5978015"/>
          </a:xfrm>
        </p:spPr>
      </p:pic>
    </p:spTree>
    <p:extLst>
      <p:ext uri="{BB962C8B-B14F-4D97-AF65-F5344CB8AC3E}">
        <p14:creationId xmlns:p14="http://schemas.microsoft.com/office/powerpoint/2010/main" val="3025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09368" y="134466"/>
            <a:ext cx="10515600" cy="994118"/>
          </a:xfrm>
        </p:spPr>
        <p:txBody>
          <a:bodyPr/>
          <a:lstStyle/>
          <a:p>
            <a:r>
              <a:rPr lang="en-US" altLang="ko-KR" dirty="0" smtClean="0"/>
              <a:t>UM </a:t>
            </a:r>
            <a:r>
              <a:rPr lang="en-US" altLang="ko-KR" dirty="0"/>
              <a:t>product sectors and companies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" y="1285103"/>
            <a:ext cx="12134334" cy="5453448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 </a:t>
            </a:r>
            <a:r>
              <a:rPr lang="en-US" altLang="ko-KR" dirty="0"/>
              <a:t>■Injection mold</a:t>
            </a:r>
          </a:p>
          <a:p>
            <a:pPr marL="0" indent="0">
              <a:buNone/>
            </a:pPr>
            <a:r>
              <a:rPr lang="en-US" altLang="ko-KR" dirty="0"/>
              <a:t>    Electronics (TV, mobile phones, semiconductors)</a:t>
            </a:r>
          </a:p>
          <a:p>
            <a:pPr marL="0" indent="0">
              <a:buNone/>
            </a:pPr>
            <a:r>
              <a:rPr lang="en-US" altLang="ko-KR" dirty="0"/>
              <a:t>     The optical module (optical lens, LED, etc.)</a:t>
            </a:r>
          </a:p>
          <a:p>
            <a:pPr marL="0" indent="0">
              <a:buNone/>
            </a:pPr>
            <a:r>
              <a:rPr lang="en-US" altLang="ko-KR" dirty="0"/>
              <a:t>    Precision Mold (Mobile Camera barrel, Connector, etc.)</a:t>
            </a:r>
          </a:p>
          <a:p>
            <a:pPr marL="0" indent="0">
              <a:buNone/>
            </a:pPr>
            <a:r>
              <a:rPr lang="en-US" altLang="ko-KR" dirty="0"/>
              <a:t>    Cars (lamps, electric parts)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 </a:t>
            </a:r>
            <a:r>
              <a:rPr lang="ko-KR" altLang="en-US" dirty="0" smtClean="0"/>
              <a:t>■</a:t>
            </a:r>
            <a:r>
              <a:rPr lang="en-US" altLang="ko-KR" dirty="0"/>
              <a:t>Press Mold</a:t>
            </a:r>
          </a:p>
          <a:p>
            <a:pPr marL="0" indent="0">
              <a:buNone/>
            </a:pPr>
            <a:r>
              <a:rPr lang="en-US" altLang="ko-KR" dirty="0"/>
              <a:t>    </a:t>
            </a:r>
            <a:r>
              <a:rPr lang="en-US" altLang="ko-KR" dirty="0" smtClean="0"/>
              <a:t>Electron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4368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5"/>
          <p:cNvSpPr>
            <a:spLocks noGrp="1"/>
          </p:cNvSpPr>
          <p:nvPr>
            <p:ph type="title"/>
          </p:nvPr>
        </p:nvSpPr>
        <p:spPr>
          <a:xfrm>
            <a:off x="0" y="2505351"/>
            <a:ext cx="10515600" cy="1325563"/>
          </a:xfrm>
        </p:spPr>
        <p:txBody>
          <a:bodyPr/>
          <a:lstStyle/>
          <a:p>
            <a:r>
              <a:rPr lang="en-US" altLang="ko-KR" dirty="0" smtClean="0"/>
              <a:t>             </a:t>
            </a:r>
            <a:r>
              <a:rPr lang="ko-KR" altLang="en-US" sz="7200" dirty="0" smtClean="0"/>
              <a:t>감사 합니다</a:t>
            </a:r>
            <a:r>
              <a:rPr lang="en-US" altLang="ko-KR" sz="7200" dirty="0" smtClean="0"/>
              <a:t>.</a:t>
            </a:r>
            <a:endParaRPr lang="ko-KR" altLang="en-US" sz="7200" dirty="0"/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53" y="797320"/>
            <a:ext cx="4273420" cy="5312573"/>
          </a:xfrm>
        </p:spPr>
      </p:pic>
    </p:spTree>
    <p:extLst>
      <p:ext uri="{BB962C8B-B14F-4D97-AF65-F5344CB8AC3E}">
        <p14:creationId xmlns:p14="http://schemas.microsoft.com/office/powerpoint/2010/main" val="370662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6438" y="109753"/>
            <a:ext cx="10515600" cy="919978"/>
          </a:xfrm>
        </p:spPr>
        <p:txBody>
          <a:bodyPr>
            <a:normAutofit fontScale="90000"/>
          </a:bodyPr>
          <a:lstStyle/>
          <a:p>
            <a:r>
              <a:rPr lang="en-US" altLang="ko-KR" sz="3200" dirty="0" smtClean="0"/>
              <a:t>1. </a:t>
            </a:r>
            <a:r>
              <a:rPr lang="en-US" altLang="ko-KR" sz="3200" dirty="0"/>
              <a:t>Robot Equipment &amp; Auto Supply &amp; Introduction simulator</a:t>
            </a:r>
            <a:endParaRPr lang="ko-KR" altLang="en-US" sz="32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30" y="1109020"/>
            <a:ext cx="4115923" cy="2868844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94" y="1109020"/>
            <a:ext cx="4322885" cy="286884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98" y="4057153"/>
            <a:ext cx="4481355" cy="28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6437" y="174442"/>
            <a:ext cx="10439400" cy="845837"/>
          </a:xfrm>
        </p:spPr>
        <p:txBody>
          <a:bodyPr>
            <a:normAutofit/>
          </a:bodyPr>
          <a:lstStyle/>
          <a:p>
            <a:r>
              <a:rPr lang="en-US" altLang="ko-KR" sz="3600" dirty="0" smtClean="0"/>
              <a:t>2. </a:t>
            </a:r>
            <a:r>
              <a:rPr lang="en-US" altLang="ko-KR" sz="3600" dirty="0"/>
              <a:t>Small diameter ball end mill geometry</a:t>
            </a:r>
            <a:endParaRPr lang="ko-KR" altLang="en-US" sz="36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4" y="1300900"/>
            <a:ext cx="4239069" cy="266149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08" y="1300900"/>
            <a:ext cx="4064835" cy="2661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5256" y="4356999"/>
            <a:ext cx="2191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R0.2 Ball </a:t>
            </a:r>
            <a:r>
              <a:rPr lang="en-US" altLang="ko-KR" sz="1600" dirty="0" err="1" smtClean="0"/>
              <a:t>Endmill</a:t>
            </a:r>
            <a:endParaRPr lang="en-US" altLang="ko-KR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669280" y="4356999"/>
            <a:ext cx="4101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R0.2 Ball </a:t>
            </a:r>
            <a:r>
              <a:rPr lang="en-US" altLang="ko-KR" sz="1600" dirty="0" err="1"/>
              <a:t>Endmill</a:t>
            </a:r>
            <a:r>
              <a:rPr lang="ko-KR" altLang="en-US" sz="1600" dirty="0" smtClean="0"/>
              <a:t> </a:t>
            </a:r>
            <a:r>
              <a:rPr lang="en-US" altLang="ko-KR" sz="1600" dirty="0"/>
              <a:t>A projection pictures</a:t>
            </a:r>
            <a:endParaRPr lang="en-US" altLang="ko-KR" sz="1600" dirty="0" smtClean="0"/>
          </a:p>
        </p:txBody>
      </p:sp>
    </p:spTree>
    <p:extLst>
      <p:ext uri="{BB962C8B-B14F-4D97-AF65-F5344CB8AC3E}">
        <p14:creationId xmlns:p14="http://schemas.microsoft.com/office/powerpoint/2010/main" val="353540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3487" y="29756"/>
            <a:ext cx="10192264" cy="851693"/>
          </a:xfrm>
        </p:spPr>
        <p:txBody>
          <a:bodyPr>
            <a:normAutofit/>
          </a:bodyPr>
          <a:lstStyle/>
          <a:p>
            <a:r>
              <a:rPr lang="en-US" altLang="ko-KR" sz="3600" dirty="0" smtClean="0"/>
              <a:t>5. </a:t>
            </a:r>
            <a:r>
              <a:rPr lang="en-US" altLang="ko-KR" sz="3600" dirty="0"/>
              <a:t>Small diameter </a:t>
            </a:r>
            <a:r>
              <a:rPr lang="en-US" altLang="ko-KR" sz="3600" dirty="0" smtClean="0"/>
              <a:t>Ball </a:t>
            </a:r>
            <a:r>
              <a:rPr lang="en-US" altLang="ko-KR" sz="3600" dirty="0"/>
              <a:t>projected pictures</a:t>
            </a:r>
            <a:endParaRPr lang="ko-KR" altLang="en-US" sz="36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96" y="881449"/>
            <a:ext cx="3426938" cy="2199502"/>
          </a:xfrm>
        </p:spPr>
      </p:pic>
      <p:sp>
        <p:nvSpPr>
          <p:cNvPr id="5" name="TextBox 4"/>
          <p:cNvSpPr txBox="1"/>
          <p:nvPr/>
        </p:nvSpPr>
        <p:spPr>
          <a:xfrm>
            <a:off x="1900993" y="3080951"/>
            <a:ext cx="2326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UM </a:t>
            </a:r>
            <a:r>
              <a:rPr lang="en-US" altLang="ko-KR" sz="1600" dirty="0" smtClean="0"/>
              <a:t>R0.15 </a:t>
            </a:r>
            <a:r>
              <a:rPr lang="en-US" altLang="ko-KR" sz="1600" dirty="0"/>
              <a:t>A projection pictures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97" y="881449"/>
            <a:ext cx="3205693" cy="21995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6095" y="3080951"/>
            <a:ext cx="2268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UM </a:t>
            </a:r>
            <a:r>
              <a:rPr lang="en-US" altLang="ko-KR" sz="1600" dirty="0" smtClean="0"/>
              <a:t>R0.1 </a:t>
            </a:r>
            <a:r>
              <a:rPr lang="en-US" altLang="ko-KR" sz="1600" dirty="0"/>
              <a:t>A projection pictures</a:t>
            </a:r>
          </a:p>
        </p:txBody>
      </p:sp>
      <p:pic>
        <p:nvPicPr>
          <p:cNvPr id="8" name="내용 개체 틀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96" y="3690404"/>
            <a:ext cx="3426938" cy="227379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97" y="3691800"/>
            <a:ext cx="3205693" cy="227239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341596" y="5997757"/>
            <a:ext cx="348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/>
              <a:t>A</a:t>
            </a:r>
            <a:r>
              <a:rPr lang="ko-KR" altLang="en-US" dirty="0" smtClean="0"/>
              <a:t>社 </a:t>
            </a:r>
            <a:r>
              <a:rPr lang="en-US" altLang="ko-KR" dirty="0"/>
              <a:t>R0.15 </a:t>
            </a:r>
            <a:r>
              <a:rPr lang="en-US" altLang="ko-KR" dirty="0"/>
              <a:t>A projection pictures</a:t>
            </a:r>
            <a:endParaRPr lang="en-US" altLang="ko-KR" dirty="0"/>
          </a:p>
        </p:txBody>
      </p:sp>
      <p:sp>
        <p:nvSpPr>
          <p:cNvPr id="10" name="직사각형 9"/>
          <p:cNvSpPr/>
          <p:nvPr/>
        </p:nvSpPr>
        <p:spPr>
          <a:xfrm>
            <a:off x="5168934" y="5964194"/>
            <a:ext cx="3342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/>
              <a:t>B</a:t>
            </a:r>
            <a:r>
              <a:rPr lang="ko-KR" altLang="en-US" dirty="0" smtClean="0"/>
              <a:t>社 </a:t>
            </a:r>
            <a:r>
              <a:rPr lang="en-US" altLang="ko-KR" dirty="0"/>
              <a:t>R0.1 </a:t>
            </a:r>
            <a:r>
              <a:rPr lang="en-US" altLang="ko-KR" dirty="0"/>
              <a:t>A projection pictures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6783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13446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 smtClean="0"/>
              <a:t>7. </a:t>
            </a:r>
            <a:r>
              <a:rPr lang="en-US" altLang="ko-KR" sz="3600" dirty="0"/>
              <a:t>BALL cutting angle is continuously variable</a:t>
            </a: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 smtClean="0"/>
              <a:t>         </a:t>
            </a:r>
            <a:r>
              <a:rPr lang="en-US" altLang="ko-KR" sz="2800" dirty="0" smtClean="0"/>
              <a:t>(</a:t>
            </a:r>
            <a:r>
              <a:rPr lang="en-US" altLang="ko-KR" sz="3600" dirty="0"/>
              <a:t>3 cutting angle change point</a:t>
            </a:r>
            <a:r>
              <a:rPr lang="en-US" altLang="ko-KR" sz="2800" dirty="0" smtClean="0"/>
              <a:t>)</a:t>
            </a:r>
            <a:endParaRPr lang="ko-KR" altLang="en-US" sz="28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44" y="2994386"/>
            <a:ext cx="4577522" cy="3723638"/>
          </a:xfrm>
          <a:ln>
            <a:solidFill>
              <a:srgbClr val="FFFFFF"/>
            </a:solidFill>
          </a:ln>
        </p:spPr>
      </p:pic>
      <p:cxnSp>
        <p:nvCxnSpPr>
          <p:cNvPr id="6" name="직선 화살표 연결선 5"/>
          <p:cNvCxnSpPr/>
          <p:nvPr/>
        </p:nvCxnSpPr>
        <p:spPr>
          <a:xfrm flipV="1">
            <a:off x="6096000" y="2463114"/>
            <a:ext cx="518984" cy="1013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/>
          <p:cNvSpPr/>
          <p:nvPr/>
        </p:nvSpPr>
        <p:spPr>
          <a:xfrm>
            <a:off x="5750011" y="3550508"/>
            <a:ext cx="345989" cy="35422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4777946" y="3838832"/>
            <a:ext cx="436605" cy="4201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화살표 연결선 9"/>
          <p:cNvCxnSpPr/>
          <p:nvPr/>
        </p:nvCxnSpPr>
        <p:spPr>
          <a:xfrm flipV="1">
            <a:off x="4996248" y="2463114"/>
            <a:ext cx="61784" cy="1375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타원 10"/>
          <p:cNvSpPr/>
          <p:nvPr/>
        </p:nvSpPr>
        <p:spPr>
          <a:xfrm>
            <a:off x="4300151" y="4687330"/>
            <a:ext cx="362465" cy="3377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화살표 연결선 12"/>
          <p:cNvCxnSpPr/>
          <p:nvPr/>
        </p:nvCxnSpPr>
        <p:spPr>
          <a:xfrm flipH="1" flipV="1">
            <a:off x="3748216" y="2636108"/>
            <a:ext cx="617838" cy="2018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14982" y="2198115"/>
            <a:ext cx="4679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BALL center-designed to increase the strength of the front end portion (z-axis)</a:t>
            </a:r>
            <a:endParaRPr lang="en-US" altLang="ko-KR" sz="16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140042" y="2297554"/>
            <a:ext cx="466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Less cutting resistance design - realize superior machined surfaces (walls)</a:t>
            </a:r>
            <a:endParaRPr lang="en-US" altLang="ko-KR" sz="1600" dirty="0" smtClean="0"/>
          </a:p>
        </p:txBody>
      </p:sp>
    </p:spTree>
    <p:extLst>
      <p:ext uri="{BB962C8B-B14F-4D97-AF65-F5344CB8AC3E}">
        <p14:creationId xmlns:p14="http://schemas.microsoft.com/office/powerpoint/2010/main" val="9408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43232" y="82378"/>
            <a:ext cx="10357022" cy="409232"/>
          </a:xfrm>
        </p:spPr>
        <p:txBody>
          <a:bodyPr>
            <a:normAutofit/>
          </a:bodyPr>
          <a:lstStyle/>
          <a:p>
            <a:r>
              <a:rPr lang="en-US" altLang="ko-KR" sz="1600" dirty="0" smtClean="0"/>
              <a:t>8. </a:t>
            </a:r>
            <a:r>
              <a:rPr lang="en-US" altLang="ko-KR" sz="1600" dirty="0"/>
              <a:t>Osaka, Japan Industrial Technology Research Institute compared to other products tested data processing</a:t>
            </a:r>
            <a:endParaRPr lang="ko-KR" altLang="en-US" sz="16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32" y="561275"/>
            <a:ext cx="11030465" cy="6296725"/>
          </a:xfrm>
          <a:ln w="12700">
            <a:solidFill>
              <a:srgbClr val="FF0000"/>
            </a:solidFill>
          </a:ln>
        </p:spPr>
      </p:pic>
      <p:sp>
        <p:nvSpPr>
          <p:cNvPr id="5" name="타원 4"/>
          <p:cNvSpPr/>
          <p:nvPr/>
        </p:nvSpPr>
        <p:spPr>
          <a:xfrm>
            <a:off x="8550877" y="3484607"/>
            <a:ext cx="1762896" cy="1482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구부러진 연결선 10"/>
          <p:cNvCxnSpPr>
            <a:stCxn id="5" idx="3"/>
          </p:cNvCxnSpPr>
          <p:nvPr/>
        </p:nvCxnSpPr>
        <p:spPr>
          <a:xfrm rot="16200000" flipH="1">
            <a:off x="8793807" y="4765504"/>
            <a:ext cx="563140" cy="532661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809045" y="5383070"/>
            <a:ext cx="3004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</a:rPr>
              <a:t>When evaluating the abrasion and cut resistance, such as day </a:t>
            </a:r>
            <a:r>
              <a:rPr lang="en-US" altLang="ko-KR" sz="1600" dirty="0" smtClean="0">
                <a:solidFill>
                  <a:srgbClr val="FF0000"/>
                </a:solidFill>
              </a:rPr>
              <a:t>rankings </a:t>
            </a:r>
            <a:r>
              <a:rPr lang="en-US" altLang="ko-KR" sz="1600" dirty="0">
                <a:solidFill>
                  <a:srgbClr val="FF0000"/>
                </a:solidFill>
              </a:rPr>
              <a:t>UM HMB230 R3 is also rated as best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051222" y="2512541"/>
            <a:ext cx="1375719" cy="4530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4407243" y="3484607"/>
            <a:ext cx="1911179" cy="19770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080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94954" y="287383"/>
            <a:ext cx="10539550" cy="173736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Car Headlights -1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</a:t>
            </a:r>
            <a:r>
              <a:rPr lang="en-US" altLang="ko-KR" sz="2800" dirty="0" smtClean="0"/>
              <a:t>6</a:t>
            </a:r>
            <a:r>
              <a:rPr lang="en-US" altLang="ko-KR" sz="2800" dirty="0" smtClean="0"/>
              <a:t>Ball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RPM 18,000 </a:t>
            </a:r>
            <a:r>
              <a:rPr lang="en-US" altLang="ko-KR" sz="2800" dirty="0" smtClean="0"/>
              <a:t>Processing (front-finishing) / Processing Equipment         MICRON </a:t>
            </a:r>
            <a:r>
              <a:rPr lang="en-US" altLang="ko-KR" sz="2800" dirty="0" smtClean="0"/>
              <a:t>800LP</a:t>
            </a:r>
            <a:br>
              <a:rPr lang="en-US" altLang="ko-KR" sz="2800" dirty="0" smtClean="0"/>
            </a:br>
            <a:r>
              <a:rPr lang="en-US" altLang="ko-KR" sz="2800" dirty="0" smtClean="0"/>
              <a:t>   </a:t>
            </a:r>
            <a:r>
              <a:rPr lang="en-US" altLang="ko-KR" sz="2700" dirty="0" smtClean="0"/>
              <a:t>Coolant</a:t>
            </a:r>
            <a:r>
              <a:rPr lang="ko-KR" altLang="en-US" sz="2700" dirty="0" smtClean="0"/>
              <a:t> </a:t>
            </a:r>
            <a:r>
              <a:rPr lang="en-US" altLang="ko-KR" sz="2700" dirty="0" smtClean="0"/>
              <a:t>: </a:t>
            </a:r>
            <a:r>
              <a:rPr lang="en-US" altLang="ko-KR" sz="2200" dirty="0" smtClean="0"/>
              <a:t>Oil-Mist</a:t>
            </a:r>
            <a:r>
              <a:rPr lang="ko-KR" altLang="en-US" sz="2700" dirty="0" smtClean="0"/>
              <a:t>                   </a:t>
            </a:r>
            <a:r>
              <a:rPr lang="en-US" altLang="ko-KR" sz="2700" dirty="0" smtClean="0"/>
              <a:t>Work </a:t>
            </a:r>
            <a:r>
              <a:rPr lang="en-US" altLang="ko-KR" sz="2700" dirty="0"/>
              <a:t>material</a:t>
            </a:r>
            <a:r>
              <a:rPr lang="ko-KR" altLang="en-US" sz="2700" dirty="0" smtClean="0"/>
              <a:t> </a:t>
            </a:r>
            <a:r>
              <a:rPr lang="en-US" altLang="ko-KR" sz="2700" dirty="0" smtClean="0"/>
              <a:t>: </a:t>
            </a:r>
            <a:r>
              <a:rPr lang="en-US" altLang="ko-KR" sz="2200" dirty="0" smtClean="0"/>
              <a:t>CENA-G</a:t>
            </a:r>
            <a:endParaRPr lang="ko-KR" altLang="en-US" sz="22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41" y="21304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2030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09366" cy="1325563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Car Headlights </a:t>
            </a:r>
            <a:r>
              <a:rPr lang="en-US" altLang="ko-KR" dirty="0" smtClean="0"/>
              <a:t>2 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 </a:t>
            </a:r>
            <a:r>
              <a:rPr lang="en-US" altLang="ko-KR" sz="3100" dirty="0" smtClean="0"/>
              <a:t>6Ball</a:t>
            </a:r>
            <a:r>
              <a:rPr lang="ko-KR" altLang="en-US" sz="3100" dirty="0" smtClean="0"/>
              <a:t> </a:t>
            </a:r>
            <a:r>
              <a:rPr lang="en-US" altLang="ko-KR" sz="3100" dirty="0"/>
              <a:t>RPM 18,000 </a:t>
            </a:r>
            <a:r>
              <a:rPr lang="en-US" altLang="ko-KR" sz="3100" dirty="0"/>
              <a:t>Processing (front-finishing) </a:t>
            </a:r>
            <a:r>
              <a:rPr lang="en-US" altLang="ko-KR" sz="3100" dirty="0" smtClean="0"/>
              <a:t>/Processing Equipment </a:t>
            </a:r>
            <a:r>
              <a:rPr lang="ko-KR" altLang="en-US" sz="3100" dirty="0" smtClean="0"/>
              <a:t> </a:t>
            </a:r>
            <a:r>
              <a:rPr lang="en-US" altLang="ko-KR" sz="3100" dirty="0"/>
              <a:t>MICRON </a:t>
            </a:r>
            <a:r>
              <a:rPr lang="en-US" altLang="ko-KR" sz="3100" dirty="0" smtClean="0"/>
              <a:t>800LP </a:t>
            </a:r>
            <a:endParaRPr lang="ko-KR" altLang="en-US" sz="31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4528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Car Headlights -</a:t>
            </a:r>
            <a:r>
              <a:rPr lang="en-US" altLang="ko-KR" dirty="0" smtClean="0"/>
              <a:t>3</a:t>
            </a:r>
            <a:br>
              <a:rPr lang="en-US" altLang="ko-KR" dirty="0" smtClean="0"/>
            </a:br>
            <a:r>
              <a:rPr lang="en-US" altLang="ko-KR" dirty="0" smtClean="0"/>
              <a:t> </a:t>
            </a:r>
            <a:r>
              <a:rPr lang="en-US" altLang="ko-KR" sz="2800" dirty="0" smtClean="0"/>
              <a:t>0.4Ball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RPM38,000 </a:t>
            </a:r>
            <a:r>
              <a:rPr lang="en-US" altLang="ko-KR" sz="2800" dirty="0" smtClean="0"/>
              <a:t>(</a:t>
            </a:r>
            <a:r>
              <a:rPr lang="en-US" altLang="ko-KR" sz="2800" dirty="0"/>
              <a:t>Pattern parts</a:t>
            </a:r>
            <a:r>
              <a:rPr lang="en-US" altLang="ko-KR" sz="2800" dirty="0" smtClean="0"/>
              <a:t>) </a:t>
            </a:r>
            <a:r>
              <a:rPr lang="en-US" altLang="ko-KR" sz="2800" dirty="0" smtClean="0"/>
              <a:t>/ </a:t>
            </a:r>
            <a:r>
              <a:rPr lang="en-US" altLang="ko-KR" sz="2800" dirty="0"/>
              <a:t>Processing </a:t>
            </a:r>
            <a:r>
              <a:rPr lang="en-US" altLang="ko-KR" sz="2800" dirty="0" smtClean="0"/>
              <a:t>Equipment</a:t>
            </a:r>
            <a:br>
              <a:rPr lang="en-US" altLang="ko-KR" sz="2800" dirty="0" smtClean="0"/>
            </a:br>
            <a:r>
              <a:rPr lang="en-US" altLang="ko-KR" sz="2800" dirty="0"/>
              <a:t> 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MICRON 800LP</a:t>
            </a:r>
            <a:endParaRPr lang="ko-KR" altLang="en-US" sz="28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3612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242</Words>
  <Application>Microsoft Office PowerPoint</Application>
  <PresentationFormat>사용자 지정</PresentationFormat>
  <Paragraphs>35</Paragraphs>
  <Slides>15</Slides>
  <Notes>2</Notes>
  <HiddenSlides>1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6" baseType="lpstr">
      <vt:lpstr>Office 테마</vt:lpstr>
      <vt:lpstr>UM Product Features </vt:lpstr>
      <vt:lpstr>1. Robot Equipment &amp; Auto Supply &amp; Introduction simulator</vt:lpstr>
      <vt:lpstr>2. Small diameter ball end mill geometry</vt:lpstr>
      <vt:lpstr>5. Small diameter Ball projected pictures</vt:lpstr>
      <vt:lpstr>7. BALL cutting angle is continuously variable          (3 cutting angle change point)</vt:lpstr>
      <vt:lpstr>8. Osaka, Japan Industrial Technology Research Institute compared to other products tested data processing</vt:lpstr>
      <vt:lpstr>Car Headlights -1   6Ball RPM 18,000 Processing (front-finishing) / Processing Equipment         MICRON 800LP    Coolant : Oil-Mist                   Work material : CENA-G</vt:lpstr>
      <vt:lpstr>Car Headlights 2   6Ball RPM 18,000 Processing (front-finishing) /Processing Equipment  MICRON 800LP </vt:lpstr>
      <vt:lpstr>Car Headlights -3  0.4Ball RPM38,000 (Pattern parts) / Processing Equipment   MICRON 800LP</vt:lpstr>
      <vt:lpstr>Car Headlights -4  0.6Ball RPM34,000 (Pattern parts) / Processing Equipment  MICRON 800LP</vt:lpstr>
      <vt:lpstr>Car Headlights -5  6Ball RPM 18,000 front-finishing/ Processing Equipment MICRON 800LP</vt:lpstr>
      <vt:lpstr>9. Excellent product performance and design of the corner radius</vt:lpstr>
      <vt:lpstr>10. Compare the corner radius machining data</vt:lpstr>
      <vt:lpstr>UM product sectors and companies</vt:lpstr>
      <vt:lpstr>             감사 합니다.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부전전자㈜</dc:title>
  <dc:creator>KYU-YONG SHIM</dc:creator>
  <cp:lastModifiedBy>com</cp:lastModifiedBy>
  <cp:revision>60</cp:revision>
  <dcterms:created xsi:type="dcterms:W3CDTF">2015-06-17T10:47:47Z</dcterms:created>
  <dcterms:modified xsi:type="dcterms:W3CDTF">2015-11-10T06:47:39Z</dcterms:modified>
</cp:coreProperties>
</file>